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6" r:id="rId2"/>
    <p:sldId id="281" r:id="rId3"/>
    <p:sldId id="366" r:id="rId4"/>
    <p:sldId id="379" r:id="rId5"/>
    <p:sldId id="380" r:id="rId6"/>
    <p:sldId id="374" r:id="rId7"/>
    <p:sldId id="355" r:id="rId8"/>
    <p:sldId id="370" r:id="rId9"/>
    <p:sldId id="38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E41C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660"/>
  </p:normalViewPr>
  <p:slideViewPr>
    <p:cSldViewPr>
      <p:cViewPr varScale="1">
        <p:scale>
          <a:sx n="37" d="100"/>
          <a:sy n="37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EBB35A-6DCF-491B-A261-ECBAA948DAB5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339007-5218-432E-81F2-1BB649563F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4933F4-879E-8B4F-9E7B-B82583FD04CC}" type="datetimeFigureOut">
              <a:rPr lang="en-US" smtClean="0"/>
              <a:pPr/>
              <a:t>6/8/2012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5F3B8E1-FD70-1547-9AE8-BCF235FFDA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strongest foundation for human progress lies in open economies, open societies, and open governments.”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3B8E1-FD70-1547-9AE8-BCF235FFDA5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3011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</p:spPr>
        <p:txBody>
          <a:bodyPr/>
          <a:lstStyle/>
          <a:p>
            <a:pPr marL="77788" eaLnBrk="1" hangingPunct="1">
              <a:spcBef>
                <a:spcPct val="0"/>
              </a:spcBef>
              <a:buClrTx/>
              <a:tabLst>
                <a:tab pos="77788" algn="l"/>
                <a:tab pos="544513" algn="l"/>
                <a:tab pos="1009650" algn="l"/>
                <a:tab pos="1476375" algn="l"/>
                <a:tab pos="1941513" algn="l"/>
                <a:tab pos="2408238" algn="l"/>
                <a:tab pos="2873375" algn="l"/>
                <a:tab pos="3340100" algn="l"/>
                <a:tab pos="3805238" algn="l"/>
                <a:tab pos="4271963" algn="l"/>
                <a:tab pos="4737100" algn="l"/>
                <a:tab pos="5203825" algn="l"/>
                <a:tab pos="5668963" algn="l"/>
                <a:tab pos="6135688" algn="l"/>
                <a:tab pos="6600825" algn="l"/>
                <a:tab pos="7067550" algn="l"/>
                <a:tab pos="7532688" algn="l"/>
                <a:tab pos="7997825" algn="l"/>
                <a:tab pos="8464550" algn="l"/>
                <a:tab pos="8929688" algn="l"/>
                <a:tab pos="9396413" algn="l"/>
              </a:tabLst>
            </a:pPr>
            <a:endParaRPr lang="en-US" dirty="0" smtClean="0">
              <a:latin typeface="Gill Sans" charset="0"/>
              <a:ea typeface="Gill Sans" charset="0"/>
              <a:cs typeface="Gill San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strongest foundation for human progress lies in open economies, open societies, and open governments.”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3B8E1-FD70-1547-9AE8-BCF235FFDA58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11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 LightCond" pitchFamily="34" charset="0"/>
          <a:ea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 LightCond" pitchFamily="34" charset="0"/>
          <a:ea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 LightCond" pitchFamily="34" charset="0"/>
          <a:ea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 LightCond" pitchFamily="34" charset="0"/>
          <a:ea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 LightCond" pitchFamily="34" charset="0"/>
          <a:ea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 LightCond" pitchFamily="34" charset="0"/>
          <a:ea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 LightCond" pitchFamily="34" charset="0"/>
          <a:ea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 LightCond" pitchFamily="34" charset="0"/>
          <a:ea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05000"/>
            <a:ext cx="9144000" cy="1524000"/>
          </a:xfrm>
        </p:spPr>
        <p:txBody>
          <a:bodyPr/>
          <a:lstStyle/>
          <a:p>
            <a:r>
              <a:rPr lang="en-US" sz="6600" dirty="0" smtClean="0"/>
              <a:t>21</a:t>
            </a:r>
            <a:r>
              <a:rPr lang="en-US" sz="6600" baseline="30000" dirty="0" smtClean="0"/>
              <a:t>st</a:t>
            </a:r>
            <a:r>
              <a:rPr lang="en-US" sz="6600" dirty="0" smtClean="0"/>
              <a:t> Century Statecraft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4724400"/>
            <a:ext cx="9144000" cy="1524000"/>
          </a:xfrm>
          <a:prstGeom prst="rect">
            <a:avLst/>
          </a:prstGeom>
          <a:solidFill>
            <a:srgbClr val="80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6429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9300" algn="l"/>
              </a:tabLst>
            </a:pP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0" y="4495800"/>
            <a:ext cx="8305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 Neue UltraLight"/>
              <a:ea typeface="+mn-ea"/>
              <a:cs typeface="Helvetica Neue Ultra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4724400"/>
            <a:ext cx="8991600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Alec Ross | @</a:t>
            </a:r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alecjross</a:t>
            </a:r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 | facebook.com/alec.ross1</a:t>
            </a:r>
            <a:endParaRPr lang="en-US" sz="3200" dirty="0" smtClean="0"/>
          </a:p>
          <a:p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Consigliere</a:t>
            </a:r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 per </a:t>
            </a:r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l’Innovazione</a:t>
            </a:r>
            <a:endParaRPr lang="en-US" sz="3100" dirty="0" smtClean="0">
              <a:solidFill>
                <a:srgbClr val="FFFFFF"/>
              </a:solidFill>
              <a:latin typeface="HelveticaNeue-UltraLight"/>
            </a:endParaRPr>
          </a:p>
          <a:p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Ufficio</a:t>
            </a:r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 </a:t>
            </a:r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di</a:t>
            </a:r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 Hillary Clinton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981200"/>
            <a:ext cx="9144000" cy="1905000"/>
          </a:xfrm>
        </p:spPr>
        <p:txBody>
          <a:bodyPr/>
          <a:lstStyle/>
          <a:p>
            <a:pPr algn="ctr"/>
            <a:r>
              <a:rPr lang="en-US" sz="17500" dirty="0" smtClean="0"/>
              <a:t>POWER</a:t>
            </a:r>
            <a:endParaRPr lang="en-US" sz="17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305800" cy="6172200"/>
          </a:xfrm>
        </p:spPr>
        <p:txBody>
          <a:bodyPr/>
          <a:lstStyle/>
          <a:p>
            <a:pPr>
              <a:buNone/>
            </a:pPr>
            <a:endParaRPr lang="en-US" sz="4000" cap="all" dirty="0" smtClean="0"/>
          </a:p>
          <a:p>
            <a:pPr algn="ctr">
              <a:buNone/>
            </a:pPr>
            <a:endParaRPr lang="en-US" sz="3600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 l="-124" t="11199"/>
          <a:stretch>
            <a:fillRect/>
          </a:stretch>
        </p:blipFill>
        <p:spPr bwMode="auto">
          <a:xfrm>
            <a:off x="228600" y="1066800"/>
            <a:ext cx="8713566" cy="3935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TEXT HAITI </a:t>
            </a:r>
            <a:endParaRPr lang="en-US" sz="4800" b="1" dirty="0"/>
          </a:p>
        </p:txBody>
      </p:sp>
      <p:pic>
        <p:nvPicPr>
          <p:cNvPr id="4" name="Picture 10" descr="http://zunia.org/uploads/pics/mhealth7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524000"/>
            <a:ext cx="4705603" cy="44957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atic.guim.co.uk/sys-images/Guardian/Pix/pictures/2010/1/29/1264759737356/Wikileaks-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3000"/>
            <a:ext cx="73660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838200"/>
            <a:ext cx="850392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982663" y="161925"/>
            <a:ext cx="7183437" cy="6532563"/>
          </a:xfrm>
          <a:prstGeom prst="rect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lIns="90000" tIns="45000" rIns="90000" bIns="45000" anchor="ctr" anchorCtr="1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</a:rPr>
              <a:t>z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48929" y="1752600"/>
            <a:ext cx="9292929" cy="26468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0" dirty="0" smtClean="0">
                <a:solidFill>
                  <a:srgbClr val="FFFFFF"/>
                </a:solidFill>
              </a:rPr>
              <a:t>CHANGE</a:t>
            </a:r>
            <a:endParaRPr lang="en-US" sz="1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05000"/>
            <a:ext cx="9144000" cy="1524000"/>
          </a:xfrm>
        </p:spPr>
        <p:txBody>
          <a:bodyPr/>
          <a:lstStyle/>
          <a:p>
            <a:r>
              <a:rPr lang="en-US" sz="6600" dirty="0" smtClean="0"/>
              <a:t>21</a:t>
            </a:r>
            <a:r>
              <a:rPr lang="en-US" sz="6600" baseline="30000" dirty="0" smtClean="0"/>
              <a:t>st</a:t>
            </a:r>
            <a:r>
              <a:rPr lang="en-US" sz="6600" dirty="0" smtClean="0"/>
              <a:t> Century Statecraft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0" y="4724400"/>
            <a:ext cx="9144000" cy="1524000"/>
          </a:xfrm>
          <a:prstGeom prst="rect">
            <a:avLst/>
          </a:prstGeom>
          <a:solidFill>
            <a:srgbClr val="80000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64293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9300" algn="l"/>
              </a:tabLst>
            </a:pPr>
            <a:endParaRPr kumimoji="0" lang="en-US" sz="3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0" y="4495800"/>
            <a:ext cx="8305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 Neue UltraLight"/>
              <a:ea typeface="+mn-ea"/>
              <a:cs typeface="Helvetica Neue UltraLigh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4724400"/>
            <a:ext cx="8991600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Alec Ross | @</a:t>
            </a:r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alecjross</a:t>
            </a:r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 | facebook.com/alec.ross1</a:t>
            </a:r>
            <a:endParaRPr lang="en-US" sz="3200" dirty="0" smtClean="0"/>
          </a:p>
          <a:p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Consigliere</a:t>
            </a:r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 per </a:t>
            </a:r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l’Innovazione</a:t>
            </a:r>
            <a:endParaRPr lang="en-US" sz="3100" dirty="0" smtClean="0">
              <a:solidFill>
                <a:srgbClr val="FFFFFF"/>
              </a:solidFill>
              <a:latin typeface="HelveticaNeue-UltraLight"/>
            </a:endParaRPr>
          </a:p>
          <a:p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Ufficio</a:t>
            </a:r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 </a:t>
            </a:r>
            <a:r>
              <a:rPr lang="en-US" sz="3100" dirty="0" err="1" smtClean="0">
                <a:solidFill>
                  <a:srgbClr val="FFFFFF"/>
                </a:solidFill>
                <a:latin typeface="HelveticaNeue-UltraLight"/>
              </a:rPr>
              <a:t>di</a:t>
            </a:r>
            <a:r>
              <a:rPr lang="en-US" sz="3100" dirty="0" smtClean="0">
                <a:solidFill>
                  <a:srgbClr val="FFFFFF"/>
                </a:solidFill>
                <a:latin typeface="HelveticaNeue-UltraLight"/>
              </a:rPr>
              <a:t> Hillary Clinton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HelveticaNeue LightCond"/>
        <a:ea typeface="Arial"/>
        <a:cs typeface="Arial"/>
      </a:majorFont>
      <a:minorFont>
        <a:latin typeface="HelveticaNeue LightCond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6429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749300" algn="l"/>
          </a:tabLst>
          <a:defRPr kumimoji="0" lang="en-US" sz="3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6429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749300" algn="l"/>
          </a:tabLst>
          <a:defRPr kumimoji="0" lang="en-US" sz="30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RGARecentRetail.ppt</Template>
  <TotalTime>4271</TotalTime>
  <Words>79</Words>
  <Application>Microsoft Office PowerPoint</Application>
  <PresentationFormat>On-screen Show (4:3)</PresentationFormat>
  <Paragraphs>16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21st Century Statecraft</vt:lpstr>
      <vt:lpstr>POWER</vt:lpstr>
      <vt:lpstr>Slide 3</vt:lpstr>
      <vt:lpstr>TEXT HAITI </vt:lpstr>
      <vt:lpstr>Slide 5</vt:lpstr>
      <vt:lpstr>Slide 6</vt:lpstr>
      <vt:lpstr>Slide 7</vt:lpstr>
      <vt:lpstr>Slide 8</vt:lpstr>
      <vt:lpstr>21st Century Statecraft</vt:lpstr>
    </vt:vector>
  </TitlesOfParts>
  <Company>U.S. Department of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TITLE </dc:title>
  <dc:creator>Kingsm</dc:creator>
  <cp:lastModifiedBy>Rebecca P Wainess</cp:lastModifiedBy>
  <cp:revision>326</cp:revision>
  <dcterms:created xsi:type="dcterms:W3CDTF">2011-02-01T16:33:49Z</dcterms:created>
  <dcterms:modified xsi:type="dcterms:W3CDTF">2012-06-08T14:32:59Z</dcterms:modified>
</cp:coreProperties>
</file>